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76" r:id="rId1"/>
  </p:sldMasterIdLst>
  <p:sldIdLst>
    <p:sldId id="256" r:id="rId2"/>
  </p:sldIdLst>
  <p:sldSz cx="6629400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7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854243"/>
            <a:ext cx="5634990" cy="1817229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741551"/>
            <a:ext cx="4972050" cy="1260219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878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92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77901"/>
            <a:ext cx="1429464" cy="442345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77901"/>
            <a:ext cx="4205526" cy="442345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54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985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301302"/>
            <a:ext cx="5717858" cy="2171250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493092"/>
            <a:ext cx="5717858" cy="1141809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080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389503"/>
            <a:ext cx="2817495" cy="331185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389503"/>
            <a:ext cx="2817495" cy="331185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622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77902"/>
            <a:ext cx="5717858" cy="100890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279552"/>
            <a:ext cx="2804547" cy="627089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1906640"/>
            <a:ext cx="2804547" cy="280438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279552"/>
            <a:ext cx="2818358" cy="627089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906640"/>
            <a:ext cx="2818358" cy="280438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29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99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463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47980"/>
            <a:ext cx="2138154" cy="1217930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751541"/>
            <a:ext cx="3356134" cy="3709370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565910"/>
            <a:ext cx="2138154" cy="290104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026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47980"/>
            <a:ext cx="2138154" cy="1217930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751541"/>
            <a:ext cx="3356134" cy="3709370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565910"/>
            <a:ext cx="2138154" cy="290104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80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77902"/>
            <a:ext cx="5717858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389503"/>
            <a:ext cx="5717858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4837890"/>
            <a:ext cx="1491615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ט"ז/ניסן/תשפ"ג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4837890"/>
            <a:ext cx="2237423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4837890"/>
            <a:ext cx="1491615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2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ACCA5DF0-0DE2-C708-E192-930E66DBBA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884"/>
            <a:ext cx="6622097" cy="4921444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43549" y="799322"/>
            <a:ext cx="1001499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360.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89.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127.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219.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349.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120.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120.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EC29FF6-9EF2-1C80-6097-03A6AA9C1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93131" y="799322"/>
            <a:ext cx="3182723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מרים אדלסון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אייל עופר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רומן אברמוביץ'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האחים בוכמן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1F3F430-3985-1B5A-878F-269479DED5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92881" y="799322"/>
            <a:ext cx="2302164" cy="36210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35.4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18.7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14.2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9.2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6.9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15 מיליארד</a:t>
            </a:r>
          </a:p>
          <a:p>
            <a:pPr algn="r">
              <a:lnSpc>
                <a:spcPts val="4000"/>
              </a:lnSpc>
            </a:pPr>
            <a:r>
              <a:rPr lang="he-IL" sz="20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15 מיליארד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43</Words>
  <Application>Microsoft Office PowerPoint</Application>
  <PresentationFormat>מותאם אישית</PresentationFormat>
  <Paragraphs>21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אופיס</cp:lastModifiedBy>
  <cp:revision>12</cp:revision>
  <dcterms:created xsi:type="dcterms:W3CDTF">2022-05-09T13:13:53Z</dcterms:created>
  <dcterms:modified xsi:type="dcterms:W3CDTF">2023-04-07T07:25:01Z</dcterms:modified>
</cp:coreProperties>
</file>